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tif" ContentType="image/tif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 id="2147483686" r:id="rId2"/>
    <p:sldMasterId id="2147483706" r:id="rId3"/>
    <p:sldMasterId id="2147483701" r:id="rId4"/>
  </p:sldMasterIdLst>
  <p:notesMasterIdLst>
    <p:notesMasterId r:id="rId11"/>
  </p:notesMasterIdLst>
  <p:handoutMasterIdLst>
    <p:handoutMasterId r:id="rId12"/>
  </p:handoutMasterIdLst>
  <p:sldIdLst>
    <p:sldId id="390" r:id="rId5"/>
    <p:sldId id="385" r:id="rId6"/>
    <p:sldId id="387" r:id="rId7"/>
    <p:sldId id="391" r:id="rId8"/>
    <p:sldId id="392" r:id="rId9"/>
    <p:sldId id="288" r:id="rId10"/>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7D28"/>
    <a:srgbClr val="94A545"/>
    <a:srgbClr val="4799B5"/>
    <a:srgbClr val="000000"/>
    <a:srgbClr val="3C7E94"/>
    <a:srgbClr val="BA6324"/>
    <a:srgbClr val="788D36"/>
    <a:srgbClr val="878A8B"/>
    <a:srgbClr val="558BFF"/>
    <a:srgbClr val="2C5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6" autoAdjust="0"/>
    <p:restoredTop sz="93368" autoAdjust="0"/>
  </p:normalViewPr>
  <p:slideViewPr>
    <p:cSldViewPr snapToGrid="0" showGuides="1">
      <p:cViewPr>
        <p:scale>
          <a:sx n="144" d="100"/>
          <a:sy n="144" d="100"/>
        </p:scale>
        <p:origin x="17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67F5253C-9A75-AF46-ACEE-EAEE5B05D801}" type="datetimeFigureOut">
              <a:rPr lang="en-US" smtClean="0"/>
              <a:pPr/>
              <a:t>7/11/17</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1A940B9-CD79-EF4A-961D-7F81D59A9659}" type="slidenum">
              <a:rPr lang="en-US" smtClean="0"/>
              <a:pPr/>
              <a:t>‹#›</a:t>
            </a:fld>
            <a:endParaRPr lang="en-US"/>
          </a:p>
        </p:txBody>
      </p:sp>
    </p:spTree>
    <p:extLst>
      <p:ext uri="{BB962C8B-B14F-4D97-AF65-F5344CB8AC3E}">
        <p14:creationId xmlns:p14="http://schemas.microsoft.com/office/powerpoint/2010/main" val="711619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B0B5A0C-4C94-FA4D-AE3B-06DAC0064AF4}" type="datetimeFigureOut">
              <a:rPr lang="en-US" smtClean="0"/>
              <a:pPr/>
              <a:t>7/11/17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D154D62-D7A5-D248-8B93-7A8623E1000B}" type="slidenum">
              <a:rPr lang="en-US" smtClean="0"/>
              <a:pPr/>
              <a:t>‹#›</a:t>
            </a:fld>
            <a:endParaRPr lang="en-US"/>
          </a:p>
        </p:txBody>
      </p:sp>
    </p:spTree>
    <p:extLst>
      <p:ext uri="{BB962C8B-B14F-4D97-AF65-F5344CB8AC3E}">
        <p14:creationId xmlns:p14="http://schemas.microsoft.com/office/powerpoint/2010/main" val="14233173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a:t>
            </a:fld>
            <a:endParaRPr lang="en-US"/>
          </a:p>
        </p:txBody>
      </p:sp>
    </p:spTree>
    <p:extLst>
      <p:ext uri="{BB962C8B-B14F-4D97-AF65-F5344CB8AC3E}">
        <p14:creationId xmlns:p14="http://schemas.microsoft.com/office/powerpoint/2010/main" val="134008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a:t>
            </a:fld>
            <a:endParaRPr lang="en-US"/>
          </a:p>
        </p:txBody>
      </p:sp>
    </p:spTree>
    <p:extLst>
      <p:ext uri="{BB962C8B-B14F-4D97-AF65-F5344CB8AC3E}">
        <p14:creationId xmlns:p14="http://schemas.microsoft.com/office/powerpoint/2010/main" val="2342333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3</a:t>
            </a:fld>
            <a:endParaRPr lang="en-US"/>
          </a:p>
        </p:txBody>
      </p:sp>
    </p:spTree>
    <p:extLst>
      <p:ext uri="{BB962C8B-B14F-4D97-AF65-F5344CB8AC3E}">
        <p14:creationId xmlns:p14="http://schemas.microsoft.com/office/powerpoint/2010/main" val="315498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4</a:t>
            </a:fld>
            <a:endParaRPr lang="en-US"/>
          </a:p>
        </p:txBody>
      </p:sp>
    </p:spTree>
    <p:extLst>
      <p:ext uri="{BB962C8B-B14F-4D97-AF65-F5344CB8AC3E}">
        <p14:creationId xmlns:p14="http://schemas.microsoft.com/office/powerpoint/2010/main" val="151874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5</a:t>
            </a:fld>
            <a:endParaRPr lang="en-US"/>
          </a:p>
        </p:txBody>
      </p:sp>
    </p:spTree>
    <p:extLst>
      <p:ext uri="{BB962C8B-B14F-4D97-AF65-F5344CB8AC3E}">
        <p14:creationId xmlns:p14="http://schemas.microsoft.com/office/powerpoint/2010/main" val="814778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insert your implementing partner </a:t>
            </a:r>
            <a:r>
              <a:rPr lang="en-US" b="1" dirty="0" smtClean="0"/>
              <a:t>institutional</a:t>
            </a:r>
            <a:r>
              <a:rPr lang="en-US" dirty="0" smtClean="0"/>
              <a:t> logo, go to View</a:t>
            </a:r>
            <a:r>
              <a:rPr lang="en-US" baseline="0" dirty="0" smtClean="0"/>
              <a:t> &gt;&gt; Slide Master, and replace the gray box with your logo, placing it to the right of the USAID logo at the bottom. No text or partner logos can be placed within the upper blue banner.</a:t>
            </a:r>
            <a:endParaRPr lang="en-US" dirty="0" smtClean="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6</a:t>
            </a:fld>
            <a:endParaRPr lang="en-US"/>
          </a:p>
        </p:txBody>
      </p:sp>
    </p:spTree>
    <p:extLst>
      <p:ext uri="{BB962C8B-B14F-4D97-AF65-F5344CB8AC3E}">
        <p14:creationId xmlns:p14="http://schemas.microsoft.com/office/powerpoint/2010/main" val="118438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Box 9"/>
          <p:cNvSpPr txBox="1"/>
          <p:nvPr userDrawn="1"/>
        </p:nvSpPr>
        <p:spPr>
          <a:xfrm>
            <a:off x="358758" y="6611159"/>
            <a:ext cx="7226024" cy="230832"/>
          </a:xfrm>
          <a:prstGeom prst="rect">
            <a:avLst/>
          </a:prstGeom>
          <a:noFill/>
          <a:ln w="12700" cap="sq" cmpd="sng">
            <a:noFill/>
            <a:prstDash val="solid"/>
          </a:ln>
        </p:spPr>
        <p:txBody>
          <a:bodyPr wrap="square" rtlCol="0" anchor="t" anchorCtr="0">
            <a:spAutoFit/>
          </a:bodyPr>
          <a:lstStyle/>
          <a:p>
            <a:r>
              <a:rPr lang="en-US" sz="900" b="0" i="1" dirty="0" smtClean="0">
                <a:solidFill>
                  <a:schemeClr val="bg1"/>
                </a:solidFill>
                <a:latin typeface="Arial"/>
                <a:cs typeface="Arial"/>
              </a:rPr>
              <a:t>Photo</a:t>
            </a:r>
            <a:r>
              <a:rPr lang="en-US" sz="900" b="0" i="1" baseline="0" dirty="0" smtClean="0">
                <a:solidFill>
                  <a:schemeClr val="bg1"/>
                </a:solidFill>
                <a:latin typeface="Arial"/>
                <a:cs typeface="Arial"/>
              </a:rPr>
              <a:t> Credit Goes Here</a:t>
            </a:r>
            <a:endParaRPr lang="en-US" sz="900" b="0" i="1" dirty="0">
              <a:solidFill>
                <a:schemeClr val="bg1"/>
              </a:solidFill>
              <a:latin typeface="Arial"/>
              <a:cs typeface="Arial"/>
            </a:endParaRPr>
          </a:p>
        </p:txBody>
      </p:sp>
      <p:sp>
        <p:nvSpPr>
          <p:cNvPr id="15" name="Text Placeholder 14"/>
          <p:cNvSpPr>
            <a:spLocks noGrp="1"/>
          </p:cNvSpPr>
          <p:nvPr>
            <p:ph type="body" sz="quarter" idx="12" hasCustomPrompt="1"/>
          </p:nvPr>
        </p:nvSpPr>
        <p:spPr>
          <a:xfrm>
            <a:off x="462856" y="5723098"/>
            <a:ext cx="5022850" cy="260350"/>
          </a:xfrm>
          <a:prstGeom prst="rect">
            <a:avLst/>
          </a:prstGeom>
        </p:spPr>
        <p:txBody>
          <a:bodyPr/>
          <a:lstStyle>
            <a:lvl1pPr marL="0" indent="0">
              <a:buNone/>
              <a:defRPr sz="1000" i="1" baseline="0">
                <a:solidFill>
                  <a:schemeClr val="bg1"/>
                </a:solidFill>
                <a:latin typeface="Arial" panose="020B0604020202020204" pitchFamily="34" charset="0"/>
                <a:cs typeface="Arial" panose="020B0604020202020204" pitchFamily="34" charset="0"/>
              </a:defRPr>
            </a:lvl1pPr>
          </a:lstStyle>
          <a:p>
            <a:pPr lvl="0"/>
            <a:r>
              <a:rPr lang="en-US" dirty="0" smtClean="0"/>
              <a:t>Photo credit: Name/Organization</a:t>
            </a:r>
            <a:endParaRPr lang="en-US" dirty="0"/>
          </a:p>
        </p:txBody>
      </p:sp>
      <p:sp>
        <p:nvSpPr>
          <p:cNvPr id="17" name="Text Placeholder 16"/>
          <p:cNvSpPr>
            <a:spLocks noGrp="1"/>
          </p:cNvSpPr>
          <p:nvPr>
            <p:ph type="body" sz="quarter" idx="13" hasCustomPrompt="1"/>
          </p:nvPr>
        </p:nvSpPr>
        <p:spPr>
          <a:xfrm>
            <a:off x="452438" y="5175081"/>
            <a:ext cx="8186737" cy="268287"/>
          </a:xfrm>
          <a:prstGeom prst="rect">
            <a:avLst/>
          </a:prstGeom>
        </p:spPr>
        <p:txBody>
          <a:bodyPr/>
          <a:lstStyle>
            <a:lvl1pPr marL="0" indent="0">
              <a:buNone/>
              <a:defRPr sz="1500" b="1" baseline="0">
                <a:solidFill>
                  <a:schemeClr val="bg1"/>
                </a:solidFill>
                <a:latin typeface="Arial" panose="020B0604020202020204" pitchFamily="34" charset="0"/>
                <a:cs typeface="Arial" panose="020B0604020202020204" pitchFamily="34" charset="0"/>
              </a:defRPr>
            </a:lvl1pPr>
          </a:lstStyle>
          <a:p>
            <a:pPr lvl="0"/>
            <a:r>
              <a:rPr lang="en-US" dirty="0" smtClean="0"/>
              <a:t>Subhead goes here</a:t>
            </a:r>
            <a:endParaRPr lang="en-US" dirty="0"/>
          </a:p>
        </p:txBody>
      </p:sp>
      <p:sp>
        <p:nvSpPr>
          <p:cNvPr id="19" name="Text Placeholder 18"/>
          <p:cNvSpPr>
            <a:spLocks noGrp="1"/>
          </p:cNvSpPr>
          <p:nvPr>
            <p:ph type="body" sz="quarter" idx="14" hasCustomPrompt="1"/>
          </p:nvPr>
        </p:nvSpPr>
        <p:spPr>
          <a:xfrm>
            <a:off x="1021842" y="3829050"/>
            <a:ext cx="7089775" cy="1195388"/>
          </a:xfrm>
          <a:prstGeom prst="rect">
            <a:avLst/>
          </a:prstGeom>
        </p:spPr>
        <p:txBody>
          <a:bodyPr/>
          <a:lstStyle>
            <a:lvl1pPr marL="0" indent="0" algn="ctr">
              <a:buNone/>
              <a:defRPr sz="3400" baseline="0">
                <a:solidFill>
                  <a:schemeClr val="bg1">
                    <a:lumMod val="85000"/>
                  </a:schemeClr>
                </a:solidFill>
                <a:latin typeface="Arial" panose="020B0604020202020204" pitchFamily="34" charset="0"/>
                <a:cs typeface="Arial" panose="020B0604020202020204" pitchFamily="34" charset="0"/>
              </a:defRPr>
            </a:lvl1pPr>
          </a:lstStyle>
          <a:p>
            <a:pPr lvl="0"/>
            <a:r>
              <a:rPr lang="en-US" dirty="0" smtClean="0"/>
              <a:t>TITLE OF PRESENTATION GOES HERE AND HERE</a:t>
            </a:r>
            <a:endParaRPr lang="en-US" dirty="0"/>
          </a:p>
        </p:txBody>
      </p:sp>
    </p:spTree>
    <p:extLst>
      <p:ext uri="{BB962C8B-B14F-4D97-AF65-F5344CB8AC3E}">
        <p14:creationId xmlns:p14="http://schemas.microsoft.com/office/powerpoint/2010/main" val="20996223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ed the Future-only brande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Tree>
    <p:extLst>
      <p:ext uri="{BB962C8B-B14F-4D97-AF65-F5344CB8AC3E}">
        <p14:creationId xmlns:p14="http://schemas.microsoft.com/office/powerpoint/2010/main" val="37393197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8716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brande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0560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Left Justified Tex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
        <p:nvSpPr>
          <p:cNvPr id="8" name="Text Placeholder 7"/>
          <p:cNvSpPr>
            <a:spLocks noGrp="1"/>
          </p:cNvSpPr>
          <p:nvPr>
            <p:ph type="body" sz="quarter" idx="10"/>
          </p:nvPr>
        </p:nvSpPr>
        <p:spPr>
          <a:xfrm>
            <a:off x="612775" y="2087563"/>
            <a:ext cx="8101013" cy="329184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smtClean="0"/>
              <a:t>Click to edit Master text styles</a:t>
            </a:r>
          </a:p>
          <a:p>
            <a:pPr lvl="0"/>
            <a:endParaRPr lang="en-US" dirty="0" smtClean="0"/>
          </a:p>
        </p:txBody>
      </p:sp>
    </p:spTree>
    <p:extLst>
      <p:ext uri="{BB962C8B-B14F-4D97-AF65-F5344CB8AC3E}">
        <p14:creationId xmlns:p14="http://schemas.microsoft.com/office/powerpoint/2010/main" val="10893918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
        <p:nvSpPr>
          <p:cNvPr id="4" name="Text Placeholder 7"/>
          <p:cNvSpPr>
            <a:spLocks noGrp="1"/>
          </p:cNvSpPr>
          <p:nvPr>
            <p:ph type="body" sz="quarter" idx="10"/>
          </p:nvPr>
        </p:nvSpPr>
        <p:spPr>
          <a:xfrm>
            <a:off x="612775" y="2087563"/>
            <a:ext cx="8101013"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smtClean="0"/>
              <a:t>Click to edit Master text styles</a:t>
            </a:r>
          </a:p>
          <a:p>
            <a:pPr lvl="0"/>
            <a:endParaRPr lang="en-US" dirty="0" smtClean="0"/>
          </a:p>
          <a:p>
            <a:pPr lvl="0"/>
            <a:endParaRPr lang="en-US" dirty="0" smtClean="0"/>
          </a:p>
          <a:p>
            <a:pPr lvl="0"/>
            <a:endParaRPr lang="en-US" dirty="0" smtClean="0"/>
          </a:p>
        </p:txBody>
      </p:sp>
    </p:spTree>
    <p:extLst>
      <p:ext uri="{BB962C8B-B14F-4D97-AF65-F5344CB8AC3E}">
        <p14:creationId xmlns:p14="http://schemas.microsoft.com/office/powerpoint/2010/main" val="8579970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subhead,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
        <p:nvSpPr>
          <p:cNvPr id="8" name="Text Placeholder 7"/>
          <p:cNvSpPr>
            <a:spLocks noGrp="1"/>
          </p:cNvSpPr>
          <p:nvPr>
            <p:ph type="body" sz="quarter" idx="10"/>
          </p:nvPr>
        </p:nvSpPr>
        <p:spPr>
          <a:xfrm>
            <a:off x="612775" y="2388787"/>
            <a:ext cx="8101013"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smtClean="0"/>
              <a:t>Click to edit Master text styles</a:t>
            </a:r>
          </a:p>
          <a:p>
            <a:pPr lvl="0"/>
            <a:endParaRPr lang="en-US" dirty="0" smtClean="0"/>
          </a:p>
          <a:p>
            <a:pPr lvl="0"/>
            <a:endParaRPr lang="en-US" dirty="0" smtClean="0"/>
          </a:p>
          <a:p>
            <a:pPr lvl="0"/>
            <a:endParaRPr lang="en-US" dirty="0" smtClean="0"/>
          </a:p>
        </p:txBody>
      </p:sp>
      <p:sp>
        <p:nvSpPr>
          <p:cNvPr id="14" name="Text Placeholder 13"/>
          <p:cNvSpPr>
            <a:spLocks noGrp="1"/>
          </p:cNvSpPr>
          <p:nvPr>
            <p:ph type="body" sz="quarter" idx="11" hasCustomPrompt="1"/>
          </p:nvPr>
        </p:nvSpPr>
        <p:spPr>
          <a:xfrm>
            <a:off x="516477" y="1903413"/>
            <a:ext cx="8153400" cy="452437"/>
          </a:xfrm>
          <a:prstGeom prst="rect">
            <a:avLst/>
          </a:prstGeom>
        </p:spPr>
        <p:txBody>
          <a:bodyPr/>
          <a:lstStyle>
            <a:lvl1pPr marL="0" indent="0">
              <a:buNone/>
              <a:defRPr sz="2100" b="1" baseline="0">
                <a:solidFill>
                  <a:srgbClr val="D37D28"/>
                </a:solidFill>
                <a:latin typeface="Arial" panose="020B0604020202020204" pitchFamily="34" charset="0"/>
                <a:cs typeface="Arial" panose="020B0604020202020204" pitchFamily="34" charset="0"/>
              </a:defRPr>
            </a:lvl1pPr>
          </a:lstStyle>
          <a:p>
            <a:pPr lvl="0"/>
            <a:r>
              <a:rPr lang="en-US" dirty="0" smtClean="0"/>
              <a:t>Subhead goes here</a:t>
            </a:r>
            <a:endParaRPr lang="en-US" dirty="0"/>
          </a:p>
        </p:txBody>
      </p:sp>
    </p:spTree>
    <p:extLst>
      <p:ext uri="{BB962C8B-B14F-4D97-AF65-F5344CB8AC3E}">
        <p14:creationId xmlns:p14="http://schemas.microsoft.com/office/powerpoint/2010/main" val="27494836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bulleted list, and photo">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
        <p:nvSpPr>
          <p:cNvPr id="8" name="Text Placeholder 7"/>
          <p:cNvSpPr>
            <a:spLocks noGrp="1"/>
          </p:cNvSpPr>
          <p:nvPr>
            <p:ph type="body" sz="quarter" idx="10"/>
          </p:nvPr>
        </p:nvSpPr>
        <p:spPr>
          <a:xfrm>
            <a:off x="601663" y="2205038"/>
            <a:ext cx="4368800" cy="3840162"/>
          </a:xfrm>
          <a:prstGeom prst="rect">
            <a:avLst/>
          </a:prstGeom>
        </p:spPr>
        <p:txBody>
          <a:bodyPr/>
          <a:lstStyle>
            <a:lvl1pPr>
              <a:defRPr sz="1800">
                <a:latin typeface="Arial" panose="020B0604020202020204" pitchFamily="34" charset="0"/>
                <a:cs typeface="Arial" panose="020B0604020202020204" pitchFamily="34" charset="0"/>
              </a:defRPr>
            </a:lvl1pPr>
          </a:lstStyle>
          <a:p>
            <a:pPr lvl="0"/>
            <a:r>
              <a:rPr lang="en-US" dirty="0" smtClean="0"/>
              <a:t>Click to edit Master</a:t>
            </a:r>
            <a:endParaRPr lang="en-US" dirty="0"/>
          </a:p>
        </p:txBody>
      </p:sp>
      <p:sp>
        <p:nvSpPr>
          <p:cNvPr id="10" name="Picture Placeholder 9"/>
          <p:cNvSpPr>
            <a:spLocks noGrp="1"/>
          </p:cNvSpPr>
          <p:nvPr>
            <p:ph type="pic" sz="quarter" idx="11"/>
          </p:nvPr>
        </p:nvSpPr>
        <p:spPr>
          <a:xfrm>
            <a:off x="5325018" y="2204869"/>
            <a:ext cx="3344862" cy="3679564"/>
          </a:xfrm>
          <a:prstGeom prst="rect">
            <a:avLst/>
          </a:prstGeom>
        </p:spPr>
        <p:txBody>
          <a:bodyPr/>
          <a:lstStyle/>
          <a:p>
            <a:endParaRPr lang="en-US" dirty="0"/>
          </a:p>
        </p:txBody>
      </p:sp>
    </p:spTree>
    <p:extLst>
      <p:ext uri="{BB962C8B-B14F-4D97-AF65-F5344CB8AC3E}">
        <p14:creationId xmlns:p14="http://schemas.microsoft.com/office/powerpoint/2010/main" val="32577995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subhead in parens, bulleted list">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612775" y="2388787"/>
            <a:ext cx="8101013" cy="3291840"/>
          </a:xfrm>
          <a:prstGeom prst="rect">
            <a:avLst/>
          </a:prstGeom>
        </p:spPr>
        <p:txBody>
          <a:bodyPr/>
          <a:lstStyle>
            <a:lvl1pPr marL="285750" indent="-285750">
              <a:buFont typeface="Arial" panose="020B0604020202020204" pitchFamily="34" charset="0"/>
              <a:buChar char="•"/>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smtClean="0"/>
              <a:t>Click to edit Master text styles</a:t>
            </a:r>
          </a:p>
          <a:p>
            <a:pPr lvl="0"/>
            <a:endParaRPr lang="en-US" dirty="0" smtClean="0"/>
          </a:p>
        </p:txBody>
      </p:sp>
      <p:sp>
        <p:nvSpPr>
          <p:cNvPr id="12" name="Text Placeholder 13"/>
          <p:cNvSpPr>
            <a:spLocks noGrp="1"/>
          </p:cNvSpPr>
          <p:nvPr>
            <p:ph type="body" sz="quarter" idx="11" hasCustomPrompt="1"/>
          </p:nvPr>
        </p:nvSpPr>
        <p:spPr>
          <a:xfrm>
            <a:off x="516477" y="1699709"/>
            <a:ext cx="8153400" cy="398033"/>
          </a:xfrm>
          <a:prstGeom prst="rect">
            <a:avLst/>
          </a:prstGeom>
        </p:spPr>
        <p:txBody>
          <a:bodyPr/>
          <a:lstStyle>
            <a:lvl1pPr marL="0" marR="0" indent="0" algn="ctr" defTabSz="457200" rtl="0" eaLnBrk="1" fontAlgn="auto" latinLnBrk="0" hangingPunct="1">
              <a:lnSpc>
                <a:spcPts val="2350"/>
              </a:lnSpc>
              <a:spcBef>
                <a:spcPts val="0"/>
              </a:spcBef>
              <a:spcAft>
                <a:spcPts val="0"/>
              </a:spcAft>
              <a:buClrTx/>
              <a:buSzTx/>
              <a:buFontTx/>
              <a:buNone/>
              <a:tabLst/>
              <a:defRPr sz="2100" b="1" baseline="0">
                <a:solidFill>
                  <a:srgbClr val="D37D28"/>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ts val="235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D37D28"/>
                </a:solidFill>
                <a:effectLst/>
                <a:uLnTx/>
                <a:uFillTx/>
                <a:latin typeface="Arial"/>
                <a:ea typeface="+mn-ea"/>
                <a:cs typeface="Arial"/>
              </a:rPr>
              <a:t>(Parentheses Under Header)</a:t>
            </a:r>
          </a:p>
        </p:txBody>
      </p:sp>
      <p:sp>
        <p:nvSpPr>
          <p:cNvPr id="13" name="Title 1"/>
          <p:cNvSpPr>
            <a:spLocks noGrp="1"/>
          </p:cNvSpPr>
          <p:nvPr>
            <p:ph type="title" hasCustomPrompt="1"/>
          </p:nvPr>
        </p:nvSpPr>
        <p:spPr bwMode="auto">
          <a:xfrm>
            <a:off x="448041" y="1156441"/>
            <a:ext cx="8229600" cy="59704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Tree>
    <p:extLst>
      <p:ext uri="{BB962C8B-B14F-4D97-AF65-F5344CB8AC3E}">
        <p14:creationId xmlns:p14="http://schemas.microsoft.com/office/powerpoint/2010/main" val="13394606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eed the Future-only brande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48041" y="1156441"/>
            <a:ext cx="8229600" cy="597049"/>
          </a:xfrm>
          <a:prstGeom prst="rect">
            <a:avLst/>
          </a:prstGeom>
          <a:noFill/>
          <a:ln w="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Tree>
    <p:extLst>
      <p:ext uri="{BB962C8B-B14F-4D97-AF65-F5344CB8AC3E}">
        <p14:creationId xmlns:p14="http://schemas.microsoft.com/office/powerpoint/2010/main" val="9996649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5" Type="http://schemas.openxmlformats.org/officeDocument/2006/relationships/image" Target="../media/image2.emf"/><Relationship Id="rId6" Type="http://schemas.openxmlformats.org/officeDocument/2006/relationships/image" Target="../media/image3.png"/><Relationship Id="rId7" Type="http://schemas.openxmlformats.org/officeDocument/2006/relationships/image" Target="../media/image4.tif"/><Relationship Id="rId8"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theme" Target="../theme/theme2.xml"/><Relationship Id="rId9" Type="http://schemas.openxmlformats.org/officeDocument/2006/relationships/image" Target="../media/image2.emf"/><Relationship Id="rId10" Type="http://schemas.openxmlformats.org/officeDocument/2006/relationships/image" Target="../media/image1.jpg"/><Relationship Id="rId11"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3.xml"/><Relationship Id="rId3"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jpg"/><Relationship Id="rId5" Type="http://schemas.openxmlformats.org/officeDocument/2006/relationships/image" Target="../media/image3.png"/><Relationship Id="rId1" Type="http://schemas.openxmlformats.org/officeDocument/2006/relationships/slideLayout" Target="../slideLayouts/slideLayout11.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Horizontal_RGB_60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033" y="5942146"/>
            <a:ext cx="2372451" cy="915854"/>
          </a:xfrm>
          <a:prstGeom prst="rect">
            <a:avLst/>
          </a:prstGeom>
        </p:spPr>
      </p:pic>
      <p:sp>
        <p:nvSpPr>
          <p:cNvPr id="5" name="Rectangle 4"/>
          <p:cNvSpPr/>
          <p:nvPr userDrawn="1"/>
        </p:nvSpPr>
        <p:spPr>
          <a:xfrm>
            <a:off x="0" y="5102420"/>
            <a:ext cx="9144000" cy="846688"/>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
            <a:ext cx="9144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horizontal RGB white.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3" name="Picture 2" descr="IFAS2013.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10964" y="6275658"/>
            <a:ext cx="1015304" cy="336101"/>
          </a:xfrm>
          <a:prstGeom prst="rect">
            <a:avLst/>
          </a:prstGeom>
        </p:spPr>
      </p:pic>
      <p:pic>
        <p:nvPicPr>
          <p:cNvPr id="2" name="Picture 1" descr="ilogo_horz_bold.tif"/>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84503" y="6327544"/>
            <a:ext cx="1408490" cy="232328"/>
          </a:xfrm>
          <a:prstGeom prst="rect">
            <a:avLst/>
          </a:prstGeom>
        </p:spPr>
      </p:pic>
      <p:pic>
        <p:nvPicPr>
          <p:cNvPr id="4" name="Picture 3" descr="LSU_Logo.ai"/>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951229" y="6337571"/>
            <a:ext cx="752608" cy="212274"/>
          </a:xfrm>
          <a:prstGeom prst="rect">
            <a:avLst/>
          </a:prstGeom>
        </p:spPr>
      </p:pic>
    </p:spTree>
    <p:extLst>
      <p:ext uri="{BB962C8B-B14F-4D97-AF65-F5344CB8AC3E}">
        <p14:creationId xmlns:p14="http://schemas.microsoft.com/office/powerpoint/2010/main" val="1448004005"/>
      </p:ext>
    </p:extLst>
  </p:cSld>
  <p:clrMap bg1="lt1" tx1="dk1" bg2="lt2" tx2="dk2" accent1="accent1" accent2="accent2" accent3="accent3" accent4="accent4" accent5="accent5" accent6="accent6" hlink="hlink" folHlink="folHlink"/>
  <p:sldLayoutIdLst>
    <p:sldLayoutId id="2147483700" r:id="rId1"/>
    <p:sldLayoutId id="2147483705" r:id="rId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1"/>
            <a:ext cx="9144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horizontal RGB white.eps"/>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pic>
        <p:nvPicPr>
          <p:cNvPr id="5" name="Picture 4" descr="Horizontal_RGB_600.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033" y="5942146"/>
            <a:ext cx="2372451" cy="915854"/>
          </a:xfrm>
          <a:prstGeom prst="rect">
            <a:avLst/>
          </a:prstGeom>
        </p:spPr>
      </p:pic>
      <p:pic>
        <p:nvPicPr>
          <p:cNvPr id="6" name="Picture 5" descr="IFAS2013.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23754" y="6175571"/>
            <a:ext cx="1336367" cy="442384"/>
          </a:xfrm>
          <a:prstGeom prst="rect">
            <a:avLst/>
          </a:prstGeom>
        </p:spPr>
      </p:pic>
    </p:spTree>
    <p:extLst>
      <p:ext uri="{BB962C8B-B14F-4D97-AF65-F5344CB8AC3E}">
        <p14:creationId xmlns:p14="http://schemas.microsoft.com/office/powerpoint/2010/main" val="3085796189"/>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5" r:id="rId4"/>
    <p:sldLayoutId id="2147483697" r:id="rId5"/>
    <p:sldLayoutId id="2147483696" r:id="rId6"/>
    <p:sldLayoutId id="2147483708"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1"/>
            <a:ext cx="9144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horizontal RGB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1966" y="225746"/>
            <a:ext cx="3401400" cy="577885"/>
          </a:xfrm>
          <a:prstGeom prst="rect">
            <a:avLst/>
          </a:prstGeom>
        </p:spPr>
      </p:pic>
    </p:spTree>
    <p:extLst>
      <p:ext uri="{BB962C8B-B14F-4D97-AF65-F5344CB8AC3E}">
        <p14:creationId xmlns:p14="http://schemas.microsoft.com/office/powerpoint/2010/main" val="608652071"/>
      </p:ext>
    </p:extLst>
  </p:cSld>
  <p:clrMap bg1="lt1" tx1="dk1" bg2="lt2" tx2="dk2" accent1="accent1" accent2="accent2" accent3="accent3" accent4="accent4" accent5="accent5" accent6="accent6" hlink="hlink" folHlink="folHlink"/>
  <p:sldLayoutIdLst>
    <p:sldLayoutId id="2147483707"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5806417"/>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ubtitle 4"/>
          <p:cNvSpPr txBox="1">
            <a:spLocks/>
          </p:cNvSpPr>
          <p:nvPr userDrawn="1"/>
        </p:nvSpPr>
        <p:spPr>
          <a:xfrm>
            <a:off x="472786" y="5256486"/>
            <a:ext cx="8214013" cy="1099863"/>
          </a:xfrm>
          <a:prstGeom prst="rect">
            <a:avLst/>
          </a:prstGeom>
        </p:spPr>
        <p:txBody>
          <a:bodyPr anchor="t"/>
          <a:lstStyle/>
          <a:p>
            <a:pPr marL="231775" lvl="2" indent="-231775" algn="ctr">
              <a:lnSpc>
                <a:spcPts val="2000"/>
              </a:lnSpc>
            </a:pPr>
            <a:r>
              <a:rPr lang="en-US" sz="2000" dirty="0" err="1" smtClean="0">
                <a:solidFill>
                  <a:schemeClr val="bg1"/>
                </a:solidFill>
                <a:latin typeface="Gill Sans MT"/>
                <a:cs typeface="Gill Sans MT"/>
              </a:rPr>
              <a:t>www.feedthefuture.gov</a:t>
            </a:r>
            <a:endParaRPr lang="en-US" sz="2000" dirty="0" smtClean="0">
              <a:solidFill>
                <a:schemeClr val="bg1"/>
              </a:solidFill>
              <a:latin typeface="Gill Sans MT"/>
              <a:cs typeface="Gill Sans MT"/>
            </a:endParaRPr>
          </a:p>
        </p:txBody>
      </p:sp>
      <p:pic>
        <p:nvPicPr>
          <p:cNvPr id="3" name="Picture 2" descr="vertical RGB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4668" y="1580049"/>
            <a:ext cx="4945209" cy="2302837"/>
          </a:xfrm>
          <a:prstGeom prst="rect">
            <a:avLst/>
          </a:prstGeom>
        </p:spPr>
      </p:pic>
      <p:pic>
        <p:nvPicPr>
          <p:cNvPr id="9" name="Picture 8" descr="Horizontal_RGB_60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033" y="5942146"/>
            <a:ext cx="2372451" cy="915854"/>
          </a:xfrm>
          <a:prstGeom prst="rect">
            <a:avLst/>
          </a:prstGeom>
        </p:spPr>
      </p:pic>
      <p:pic>
        <p:nvPicPr>
          <p:cNvPr id="7" name="Picture 6" descr="IFAS2013.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23754" y="6175571"/>
            <a:ext cx="1336367" cy="442384"/>
          </a:xfrm>
          <a:prstGeom prst="rect">
            <a:avLst/>
          </a:prstGeom>
        </p:spPr>
      </p:pic>
    </p:spTree>
    <p:extLst>
      <p:ext uri="{BB962C8B-B14F-4D97-AF65-F5344CB8AC3E}">
        <p14:creationId xmlns:p14="http://schemas.microsoft.com/office/powerpoint/2010/main" val="451978955"/>
      </p:ext>
    </p:extLst>
  </p:cSld>
  <p:clrMap bg1="lt1" tx1="dk1" bg2="lt2" tx2="dk2" accent1="accent1" accent2="accent2" accent3="accent3" accent4="accent4" accent5="accent5" accent6="accent6" hlink="hlink" folHlink="folHlink"/>
  <p:sldLayoutIdLst>
    <p:sldLayoutId id="2147483702"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re@tec.ufl.edu" TargetMode="External"/><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smtClean="0"/>
              <a:t>Photo credit: </a:t>
            </a:r>
            <a:r>
              <a:rPr lang="en-US" dirty="0" smtClean="0"/>
              <a:t>AREA PROJECT</a:t>
            </a:r>
            <a:endParaRPr lang="en-US" dirty="0"/>
          </a:p>
        </p:txBody>
      </p:sp>
      <p:sp>
        <p:nvSpPr>
          <p:cNvPr id="5" name="Text Placeholder 4"/>
          <p:cNvSpPr>
            <a:spLocks noGrp="1"/>
          </p:cNvSpPr>
          <p:nvPr>
            <p:ph type="body" sz="quarter" idx="13"/>
          </p:nvPr>
        </p:nvSpPr>
        <p:spPr>
          <a:xfrm>
            <a:off x="462854" y="5114355"/>
            <a:ext cx="8186737" cy="268287"/>
          </a:xfrm>
        </p:spPr>
        <p:txBody>
          <a:bodyPr/>
          <a:lstStyle/>
          <a:p>
            <a:r>
              <a:rPr lang="en-US" sz="1200" dirty="0" smtClean="0">
                <a:solidFill>
                  <a:schemeClr val="tx1"/>
                </a:solidFill>
              </a:rPr>
              <a:t>By </a:t>
            </a:r>
            <a:r>
              <a:rPr lang="en-US" sz="1200" dirty="0">
                <a:solidFill>
                  <a:schemeClr val="tx1"/>
                </a:solidFill>
              </a:rPr>
              <a:t>Bill </a:t>
            </a:r>
            <a:r>
              <a:rPr lang="en-US" sz="1200" dirty="0" err="1">
                <a:solidFill>
                  <a:schemeClr val="tx1"/>
                </a:solidFill>
              </a:rPr>
              <a:t>Eisenstadt</a:t>
            </a:r>
            <a:r>
              <a:rPr lang="en-US" sz="1200" dirty="0">
                <a:solidFill>
                  <a:schemeClr val="tx1"/>
                </a:solidFill>
              </a:rPr>
              <a:t>, Professor, </a:t>
            </a:r>
            <a:r>
              <a:rPr lang="en-US" sz="1200" dirty="0" err="1">
                <a:solidFill>
                  <a:schemeClr val="tx1"/>
                </a:solidFill>
              </a:rPr>
              <a:t>EcE</a:t>
            </a:r>
            <a:r>
              <a:rPr lang="en-US" sz="1200" dirty="0">
                <a:solidFill>
                  <a:schemeClr val="tx1"/>
                </a:solidFill>
              </a:rPr>
              <a:t>,</a:t>
            </a:r>
          </a:p>
          <a:p>
            <a:r>
              <a:rPr lang="en-US" sz="1200" dirty="0">
                <a:solidFill>
                  <a:schemeClr val="tx1"/>
                </a:solidFill>
              </a:rPr>
              <a:t>Gainesville,  </a:t>
            </a:r>
            <a:r>
              <a:rPr lang="en-US" sz="1200" dirty="0" err="1">
                <a:solidFill>
                  <a:schemeClr val="tx1"/>
                </a:solidFill>
              </a:rPr>
              <a:t>Fl</a:t>
            </a:r>
            <a:r>
              <a:rPr lang="en-US" sz="1200" dirty="0">
                <a:solidFill>
                  <a:schemeClr val="tx1"/>
                </a:solidFill>
              </a:rPr>
              <a:t>, 32606</a:t>
            </a:r>
          </a:p>
          <a:p>
            <a:r>
              <a:rPr lang="en-US" sz="1200" dirty="0" smtClean="0">
                <a:solidFill>
                  <a:schemeClr val="tx1"/>
                </a:solidFill>
                <a:hlinkClick r:id="rId3"/>
              </a:rPr>
              <a:t>wre@tec.ufl.edu</a:t>
            </a:r>
            <a:endParaRPr lang="en-US" sz="1200" dirty="0">
              <a:solidFill>
                <a:schemeClr val="tx1"/>
              </a:solidFill>
            </a:endParaRPr>
          </a:p>
        </p:txBody>
      </p:sp>
      <p:sp>
        <p:nvSpPr>
          <p:cNvPr id="6" name="Text Placeholder 5"/>
          <p:cNvSpPr>
            <a:spLocks noGrp="1"/>
          </p:cNvSpPr>
          <p:nvPr>
            <p:ph type="body" sz="quarter" idx="14"/>
          </p:nvPr>
        </p:nvSpPr>
        <p:spPr>
          <a:xfrm>
            <a:off x="1011336" y="2843629"/>
            <a:ext cx="7089775" cy="1195388"/>
          </a:xfrm>
        </p:spPr>
        <p:txBody>
          <a:bodyPr/>
          <a:lstStyle/>
          <a:p>
            <a:r>
              <a:rPr lang="en-US" b="1" dirty="0" smtClean="0"/>
              <a:t>ATELIER DE CONSTRUCTION DE STATIONS CLIMATOLOGIQUES POUR LES CRDDS D’HAITI</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9464" y="6193606"/>
            <a:ext cx="2177078" cy="571789"/>
          </a:xfrm>
          <a:prstGeom prst="rect">
            <a:avLst/>
          </a:prstGeom>
        </p:spPr>
      </p:pic>
    </p:spTree>
    <p:extLst>
      <p:ext uri="{BB962C8B-B14F-4D97-AF65-F5344CB8AC3E}">
        <p14:creationId xmlns:p14="http://schemas.microsoft.com/office/powerpoint/2010/main" val="362844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session 1</a:t>
            </a:r>
            <a:endParaRPr lang="en-US" dirty="0"/>
          </a:p>
        </p:txBody>
      </p:sp>
      <p:sp>
        <p:nvSpPr>
          <p:cNvPr id="3" name="Text Placeholder 2"/>
          <p:cNvSpPr>
            <a:spLocks noGrp="1"/>
          </p:cNvSpPr>
          <p:nvPr>
            <p:ph type="body" sz="quarter" idx="10"/>
          </p:nvPr>
        </p:nvSpPr>
        <p:spPr>
          <a:xfrm>
            <a:off x="639408" y="1753490"/>
            <a:ext cx="8101013" cy="3291840"/>
          </a:xfrm>
        </p:spPr>
        <p:txBody>
          <a:bodyPr/>
          <a:lstStyle/>
          <a:p>
            <a:pPr marL="285750" indent="-285750">
              <a:spcBef>
                <a:spcPts val="0"/>
              </a:spcBef>
              <a:buFont typeface="Arial" charset="0"/>
              <a:buChar char="•"/>
            </a:pPr>
            <a:r>
              <a:rPr lang="en-US" dirty="0">
                <a:latin typeface="Arial"/>
                <a:cs typeface="Arial"/>
              </a:rPr>
              <a:t>8AM – 9AM  Questionnaire pre-atelier et inscription des participants</a:t>
            </a:r>
          </a:p>
          <a:p>
            <a:pPr marL="285750" indent="-285750">
              <a:spcBef>
                <a:spcPts val="0"/>
              </a:spcBef>
              <a:buFont typeface="Arial" charset="0"/>
              <a:buChar char="•"/>
            </a:pPr>
            <a:r>
              <a:rPr lang="en-US" dirty="0">
                <a:latin typeface="Arial"/>
                <a:cs typeface="Arial"/>
              </a:rPr>
              <a:t>Presentations des </a:t>
            </a:r>
            <a:r>
              <a:rPr lang="en-US" dirty="0" err="1">
                <a:latin typeface="Arial"/>
                <a:cs typeface="Arial"/>
              </a:rPr>
              <a:t>conferenciers</a:t>
            </a:r>
            <a:endParaRPr lang="en-US" dirty="0">
              <a:latin typeface="Arial"/>
              <a:cs typeface="Arial"/>
            </a:endParaRPr>
          </a:p>
          <a:p>
            <a:pPr marL="285750" indent="-285750">
              <a:spcBef>
                <a:spcPts val="0"/>
              </a:spcBef>
              <a:buFont typeface="Arial" charset="0"/>
              <a:buChar char="•"/>
            </a:pPr>
            <a:r>
              <a:rPr lang="en-US" dirty="0">
                <a:latin typeface="Arial"/>
                <a:cs typeface="Arial"/>
              </a:rPr>
              <a:t>9 AM – 10:30 AM Conference </a:t>
            </a:r>
            <a:r>
              <a:rPr lang="en-US" dirty="0" smtClean="0">
                <a:latin typeface="Arial"/>
                <a:cs typeface="Arial"/>
              </a:rPr>
              <a:t>1</a:t>
            </a:r>
          </a:p>
          <a:p>
            <a:pPr marL="742950" lvl="1" indent="-285750">
              <a:spcBef>
                <a:spcPts val="0"/>
              </a:spcBef>
              <a:buFont typeface="Arial" charset="0"/>
              <a:buChar char="•"/>
            </a:pPr>
            <a:r>
              <a:rPr lang="en-US" sz="2000" dirty="0" smtClean="0">
                <a:latin typeface="Arial"/>
                <a:cs typeface="Arial"/>
              </a:rPr>
              <a:t>Distribution </a:t>
            </a:r>
            <a:r>
              <a:rPr lang="en-US" sz="2000" dirty="0">
                <a:latin typeface="Arial"/>
                <a:cs typeface="Arial"/>
              </a:rPr>
              <a:t>des pieces de stations </a:t>
            </a:r>
            <a:r>
              <a:rPr lang="en-US" sz="2000" dirty="0" err="1">
                <a:latin typeface="Arial"/>
                <a:cs typeface="Arial"/>
              </a:rPr>
              <a:t>climatologiques</a:t>
            </a:r>
            <a:r>
              <a:rPr lang="en-US" sz="2000" dirty="0">
                <a:latin typeface="Arial"/>
                <a:cs typeface="Arial"/>
              </a:rPr>
              <a:t> et des documents aux </a:t>
            </a:r>
            <a:r>
              <a:rPr lang="en-US" sz="2000" dirty="0" err="1">
                <a:latin typeface="Arial"/>
                <a:cs typeface="Arial"/>
              </a:rPr>
              <a:t>equipes</a:t>
            </a:r>
            <a:r>
              <a:rPr lang="en-US" sz="2000" dirty="0">
                <a:latin typeface="Arial"/>
                <a:cs typeface="Arial"/>
              </a:rPr>
              <a:t> des </a:t>
            </a:r>
            <a:r>
              <a:rPr lang="en-US" sz="2000" dirty="0" smtClean="0">
                <a:latin typeface="Arial"/>
                <a:cs typeface="Arial"/>
              </a:rPr>
              <a:t>CRDDs</a:t>
            </a:r>
          </a:p>
          <a:p>
            <a:pPr marL="742950" lvl="1" indent="-285750">
              <a:spcBef>
                <a:spcPts val="0"/>
              </a:spcBef>
              <a:buFont typeface="Arial" charset="0"/>
              <a:buChar char="•"/>
            </a:pPr>
            <a:r>
              <a:rPr lang="en-US" sz="2000" dirty="0" smtClean="0">
                <a:latin typeface="Arial"/>
                <a:cs typeface="Arial"/>
              </a:rPr>
              <a:t>Apercu </a:t>
            </a:r>
            <a:r>
              <a:rPr lang="en-US" sz="2000" dirty="0">
                <a:latin typeface="Arial"/>
                <a:cs typeface="Arial"/>
              </a:rPr>
              <a:t>sur le </a:t>
            </a:r>
            <a:r>
              <a:rPr lang="en-US" sz="2000" dirty="0" err="1">
                <a:latin typeface="Arial"/>
                <a:cs typeface="Arial"/>
              </a:rPr>
              <a:t>systeme</a:t>
            </a:r>
            <a:r>
              <a:rPr lang="en-US" sz="2000" dirty="0">
                <a:latin typeface="Arial"/>
                <a:cs typeface="Arial"/>
              </a:rPr>
              <a:t> de la station </a:t>
            </a:r>
            <a:r>
              <a:rPr lang="en-US" sz="2000" dirty="0" err="1" smtClean="0">
                <a:latin typeface="Arial"/>
                <a:cs typeface="Arial"/>
              </a:rPr>
              <a:t>climatologique</a:t>
            </a:r>
            <a:endParaRPr lang="en-US" sz="2000" dirty="0" smtClean="0">
              <a:latin typeface="Arial"/>
              <a:cs typeface="Arial"/>
            </a:endParaRPr>
          </a:p>
          <a:p>
            <a:pPr marL="742950" lvl="1" indent="-285750">
              <a:spcBef>
                <a:spcPts val="0"/>
              </a:spcBef>
              <a:buFont typeface="Arial" charset="0"/>
              <a:buChar char="•"/>
            </a:pPr>
            <a:r>
              <a:rPr lang="en-US" sz="2000" dirty="0" smtClean="0">
                <a:latin typeface="Arial"/>
                <a:cs typeface="Arial"/>
              </a:rPr>
              <a:t>montage </a:t>
            </a:r>
            <a:r>
              <a:rPr lang="en-US" sz="2000" dirty="0">
                <a:latin typeface="Arial"/>
                <a:cs typeface="Arial"/>
              </a:rPr>
              <a:t>des </a:t>
            </a:r>
            <a:r>
              <a:rPr lang="en-US" sz="2000" dirty="0" err="1">
                <a:latin typeface="Arial"/>
                <a:cs typeface="Arial"/>
              </a:rPr>
              <a:t>pluviometres</a:t>
            </a:r>
            <a:r>
              <a:rPr lang="en-US" sz="2000" dirty="0">
                <a:latin typeface="Arial"/>
                <a:cs typeface="Arial"/>
              </a:rPr>
              <a:t> et des </a:t>
            </a:r>
            <a:r>
              <a:rPr lang="en-US" sz="2000" dirty="0" err="1">
                <a:latin typeface="Arial"/>
                <a:cs typeface="Arial"/>
              </a:rPr>
              <a:t>jauges</a:t>
            </a:r>
            <a:r>
              <a:rPr lang="en-US" sz="2000" dirty="0">
                <a:latin typeface="Arial"/>
                <a:cs typeface="Arial"/>
              </a:rPr>
              <a:t> de </a:t>
            </a:r>
            <a:r>
              <a:rPr lang="en-US" sz="2000" dirty="0" err="1">
                <a:latin typeface="Arial"/>
                <a:cs typeface="Arial"/>
              </a:rPr>
              <a:t>mesure</a:t>
            </a:r>
            <a:r>
              <a:rPr lang="en-US" sz="2000" dirty="0">
                <a:latin typeface="Arial"/>
                <a:cs typeface="Arial"/>
              </a:rPr>
              <a:t> du </a:t>
            </a:r>
            <a:r>
              <a:rPr lang="en-US" sz="2000" dirty="0" smtClean="0">
                <a:latin typeface="Arial"/>
                <a:cs typeface="Arial"/>
              </a:rPr>
              <a:t>vent</a:t>
            </a:r>
          </a:p>
          <a:p>
            <a:pPr marL="742950" lvl="1" indent="-285750">
              <a:spcBef>
                <a:spcPts val="0"/>
              </a:spcBef>
              <a:buFont typeface="Arial" charset="0"/>
              <a:buChar char="•"/>
            </a:pPr>
            <a:r>
              <a:rPr lang="en-US" sz="2000" dirty="0" smtClean="0">
                <a:latin typeface="Arial"/>
                <a:cs typeface="Arial"/>
              </a:rPr>
              <a:t> </a:t>
            </a:r>
            <a:r>
              <a:rPr lang="en-US" sz="2000" dirty="0" err="1">
                <a:latin typeface="Arial"/>
                <a:cs typeface="Arial"/>
              </a:rPr>
              <a:t>En</a:t>
            </a:r>
            <a:r>
              <a:rPr lang="en-US" sz="2000" dirty="0">
                <a:latin typeface="Arial"/>
                <a:cs typeface="Arial"/>
              </a:rPr>
              <a:t> savoir plus sur la </a:t>
            </a:r>
            <a:r>
              <a:rPr lang="en-US" sz="2000" dirty="0" err="1">
                <a:latin typeface="Arial"/>
                <a:cs typeface="Arial"/>
              </a:rPr>
              <a:t>boite</a:t>
            </a:r>
            <a:r>
              <a:rPr lang="en-US" sz="2000" dirty="0">
                <a:latin typeface="Arial"/>
                <a:cs typeface="Arial"/>
              </a:rPr>
              <a:t> </a:t>
            </a:r>
            <a:r>
              <a:rPr lang="en-US" sz="2000" dirty="0" err="1">
                <a:latin typeface="Arial"/>
                <a:cs typeface="Arial"/>
              </a:rPr>
              <a:t>electronique</a:t>
            </a:r>
            <a:r>
              <a:rPr lang="en-US" sz="2000" dirty="0">
                <a:latin typeface="Arial"/>
                <a:cs typeface="Arial"/>
              </a:rPr>
              <a:t> de la station </a:t>
            </a:r>
            <a:r>
              <a:rPr lang="en-US" sz="2000" dirty="0" err="1">
                <a:latin typeface="Arial"/>
                <a:cs typeface="Arial"/>
              </a:rPr>
              <a:t>climatologique</a:t>
            </a:r>
            <a:r>
              <a:rPr lang="en-US" sz="2000" dirty="0">
                <a:latin typeface="Arial"/>
                <a:cs typeface="Arial"/>
              </a:rPr>
              <a:t>, comment </a:t>
            </a:r>
            <a:r>
              <a:rPr lang="en-US" sz="2000" dirty="0" err="1">
                <a:latin typeface="Arial"/>
                <a:cs typeface="Arial"/>
              </a:rPr>
              <a:t>ouvrir</a:t>
            </a:r>
            <a:r>
              <a:rPr lang="en-US" sz="2000" dirty="0">
                <a:latin typeface="Arial"/>
                <a:cs typeface="Arial"/>
              </a:rPr>
              <a:t> et placer les batteries</a:t>
            </a:r>
          </a:p>
          <a:p>
            <a:pPr marL="285750" indent="-285750">
              <a:spcBef>
                <a:spcPts val="0"/>
              </a:spcBef>
              <a:buFont typeface="Arial" charset="0"/>
              <a:buChar char="•"/>
            </a:pPr>
            <a:r>
              <a:rPr lang="en-US" dirty="0">
                <a:latin typeface="Arial"/>
                <a:cs typeface="Arial"/>
              </a:rPr>
              <a:t>10:30 AM – 10:45 AM Courte pause</a:t>
            </a:r>
          </a:p>
          <a:p>
            <a:pPr>
              <a:spcBef>
                <a:spcPts val="0"/>
              </a:spcBef>
            </a:pPr>
            <a:endParaRPr lang="en-US" dirty="0"/>
          </a:p>
        </p:txBody>
      </p:sp>
    </p:spTree>
    <p:extLst>
      <p:ext uri="{BB962C8B-B14F-4D97-AF65-F5344CB8AC3E}">
        <p14:creationId xmlns:p14="http://schemas.microsoft.com/office/powerpoint/2010/main" val="29467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 session 2</a:t>
            </a:r>
            <a:endParaRPr lang="en-US" dirty="0"/>
          </a:p>
        </p:txBody>
      </p:sp>
      <p:sp>
        <p:nvSpPr>
          <p:cNvPr id="8" name="Content Placeholder 2"/>
          <p:cNvSpPr>
            <a:spLocks noGrp="1"/>
          </p:cNvSpPr>
          <p:nvPr>
            <p:ph type="body" sz="quarter" idx="10"/>
          </p:nvPr>
        </p:nvSpPr>
        <p:spPr>
          <a:xfrm>
            <a:off x="576628" y="1971536"/>
            <a:ext cx="8101013" cy="3291840"/>
          </a:xfrm>
        </p:spPr>
        <p:txBody>
          <a:bodyPr>
            <a:noAutofit/>
          </a:bodyPr>
          <a:lstStyle/>
          <a:p>
            <a:r>
              <a:rPr lang="en-US" dirty="0" smtClean="0"/>
              <a:t>10:45 AM – Midi: Conference 2</a:t>
            </a:r>
          </a:p>
          <a:p>
            <a:pPr marL="742950" lvl="1" indent="-285750">
              <a:buFont typeface="Arial" charset="0"/>
              <a:buChar char="•"/>
            </a:pPr>
            <a:r>
              <a:rPr lang="en-US" sz="1800" dirty="0" err="1" smtClean="0"/>
              <a:t>apprendre</a:t>
            </a:r>
            <a:r>
              <a:rPr lang="en-US" sz="1800" dirty="0" smtClean="0"/>
              <a:t> comment le </a:t>
            </a:r>
            <a:r>
              <a:rPr lang="en-US" sz="1800" dirty="0" err="1" smtClean="0"/>
              <a:t>controlleur</a:t>
            </a:r>
            <a:r>
              <a:rPr lang="en-US" sz="1800" dirty="0" smtClean="0"/>
              <a:t> de la carte Arduino de la station </a:t>
            </a:r>
            <a:r>
              <a:rPr lang="en-US" sz="1800" dirty="0" err="1" smtClean="0"/>
              <a:t>climatologique</a:t>
            </a:r>
            <a:r>
              <a:rPr lang="en-US" sz="1800" dirty="0" smtClean="0"/>
              <a:t> </a:t>
            </a:r>
            <a:r>
              <a:rPr lang="en-US" sz="1800" dirty="0" err="1" smtClean="0"/>
              <a:t>est</a:t>
            </a:r>
            <a:r>
              <a:rPr lang="en-US" sz="1800" dirty="0" smtClean="0"/>
              <a:t> </a:t>
            </a:r>
            <a:r>
              <a:rPr lang="en-US" sz="1800" dirty="0" err="1" smtClean="0"/>
              <a:t>programmé</a:t>
            </a:r>
            <a:r>
              <a:rPr lang="en-US" sz="1800" dirty="0" smtClean="0"/>
              <a:t> </a:t>
            </a:r>
          </a:p>
          <a:p>
            <a:pPr marL="742950" lvl="1" indent="-285750">
              <a:buFont typeface="Arial" charset="0"/>
              <a:buChar char="•"/>
            </a:pPr>
            <a:r>
              <a:rPr lang="en-US" sz="1800" dirty="0" smtClean="0"/>
              <a:t>Aider les participants a faire </a:t>
            </a:r>
            <a:r>
              <a:rPr lang="en-US" sz="1800" dirty="0" err="1" smtClean="0"/>
              <a:t>clignoter</a:t>
            </a:r>
            <a:r>
              <a:rPr lang="en-US" sz="1800" dirty="0" smtClean="0"/>
              <a:t> les </a:t>
            </a:r>
            <a:r>
              <a:rPr lang="en-US" sz="1800" dirty="0" err="1" smtClean="0"/>
              <a:t>boites</a:t>
            </a:r>
            <a:r>
              <a:rPr lang="en-US" sz="1800" dirty="0" smtClean="0"/>
              <a:t> de la station </a:t>
            </a:r>
            <a:r>
              <a:rPr lang="en-US" sz="1800" dirty="0" err="1" smtClean="0"/>
              <a:t>climatologique</a:t>
            </a:r>
            <a:r>
              <a:rPr lang="en-US" sz="1800" dirty="0" smtClean="0"/>
              <a:t> pour </a:t>
            </a:r>
            <a:r>
              <a:rPr lang="en-US" sz="1800" dirty="0" err="1" smtClean="0"/>
              <a:t>communiquer</a:t>
            </a:r>
            <a:r>
              <a:rPr lang="en-US" sz="1800" dirty="0" smtClean="0"/>
              <a:t> via </a:t>
            </a:r>
            <a:r>
              <a:rPr lang="en-US" sz="1800" dirty="0" err="1" smtClean="0"/>
              <a:t>WiFI</a:t>
            </a:r>
            <a:endParaRPr lang="en-US" sz="1800" dirty="0" smtClean="0"/>
          </a:p>
          <a:p>
            <a:pPr marL="742950" lvl="1" indent="-285750">
              <a:buFont typeface="Arial" charset="0"/>
              <a:buChar char="•"/>
            </a:pPr>
            <a:r>
              <a:rPr lang="en-US" sz="1800" dirty="0" smtClean="0"/>
              <a:t> </a:t>
            </a:r>
            <a:r>
              <a:rPr lang="en-US" sz="1800" dirty="0" err="1" smtClean="0"/>
              <a:t>Creer</a:t>
            </a:r>
            <a:r>
              <a:rPr lang="en-US" sz="1800" dirty="0" smtClean="0"/>
              <a:t> </a:t>
            </a:r>
            <a:r>
              <a:rPr lang="en-US" sz="1800" dirty="0" err="1" smtClean="0"/>
              <a:t>une</a:t>
            </a:r>
            <a:r>
              <a:rPr lang="en-US" sz="1800" dirty="0" smtClean="0"/>
              <a:t> station </a:t>
            </a:r>
            <a:r>
              <a:rPr lang="en-US" sz="1800" dirty="0" err="1" smtClean="0"/>
              <a:t>climatologique</a:t>
            </a:r>
            <a:r>
              <a:rPr lang="en-US" sz="1800" dirty="0" smtClean="0"/>
              <a:t> </a:t>
            </a:r>
            <a:r>
              <a:rPr lang="en-US" sz="1800" dirty="0" err="1" smtClean="0"/>
              <a:t>personnalisee</a:t>
            </a:r>
            <a:r>
              <a:rPr lang="en-US" sz="1800" dirty="0" smtClean="0"/>
              <a:t> pour </a:t>
            </a:r>
            <a:r>
              <a:rPr lang="en-US" sz="1800" dirty="0" err="1" smtClean="0"/>
              <a:t>chaque</a:t>
            </a:r>
            <a:r>
              <a:rPr lang="en-US" sz="1800" dirty="0" smtClean="0"/>
              <a:t> CRDD sur le site Weather Underground</a:t>
            </a:r>
          </a:p>
          <a:p>
            <a:pPr marL="742950" lvl="1" indent="-285750">
              <a:buFont typeface="Arial" charset="0"/>
              <a:buChar char="•"/>
            </a:pPr>
            <a:r>
              <a:rPr lang="en-US" sz="1800" dirty="0" smtClean="0"/>
              <a:t>presentation du site web de </a:t>
            </a:r>
            <a:r>
              <a:rPr lang="en-US" sz="1800" dirty="0" err="1" smtClean="0"/>
              <a:t>programmation</a:t>
            </a:r>
            <a:r>
              <a:rPr lang="en-US" sz="1800" dirty="0" smtClean="0"/>
              <a:t>  imp </a:t>
            </a:r>
            <a:r>
              <a:rPr lang="en-US" sz="1800" dirty="0" err="1" smtClean="0"/>
              <a:t>electrique</a:t>
            </a:r>
            <a:endParaRPr lang="en-US" sz="1800" dirty="0" smtClean="0"/>
          </a:p>
          <a:p>
            <a:pPr marL="1200150" lvl="2" indent="-285750">
              <a:buFont typeface="Arial" charset="0"/>
              <a:buChar char="•"/>
            </a:pPr>
            <a:r>
              <a:rPr lang="en-US" sz="1800" dirty="0" err="1"/>
              <a:t>montrer</a:t>
            </a:r>
            <a:r>
              <a:rPr lang="en-US" sz="1800" dirty="0"/>
              <a:t> comment </a:t>
            </a:r>
            <a:r>
              <a:rPr lang="en-US" sz="1800" dirty="0" err="1"/>
              <a:t>acceder</a:t>
            </a:r>
            <a:r>
              <a:rPr lang="en-US" sz="1800" dirty="0"/>
              <a:t>, et </a:t>
            </a:r>
            <a:r>
              <a:rPr lang="en-US" sz="1800" dirty="0" err="1"/>
              <a:t>personnaliser</a:t>
            </a:r>
            <a:r>
              <a:rPr lang="en-US" sz="1800" dirty="0"/>
              <a:t> les stations </a:t>
            </a:r>
            <a:r>
              <a:rPr lang="en-US" sz="1800" dirty="0" err="1"/>
              <a:t>climatologiques</a:t>
            </a:r>
            <a:r>
              <a:rPr lang="en-US" sz="1800" dirty="0"/>
              <a:t>, </a:t>
            </a:r>
            <a:r>
              <a:rPr lang="en-US" sz="1800" dirty="0" err="1"/>
              <a:t>inclure</a:t>
            </a:r>
            <a:r>
              <a:rPr lang="en-US" sz="1800" dirty="0"/>
              <a:t> </a:t>
            </a:r>
            <a:r>
              <a:rPr lang="en-US" sz="1800" dirty="0" err="1"/>
              <a:t>l’altitude</a:t>
            </a:r>
            <a:r>
              <a:rPr lang="en-US" sz="1800" dirty="0"/>
              <a:t> de la station, la </a:t>
            </a:r>
            <a:r>
              <a:rPr lang="en-US" sz="1800" dirty="0" err="1"/>
              <a:t>jauge</a:t>
            </a:r>
            <a:r>
              <a:rPr lang="en-US" sz="1800" dirty="0"/>
              <a:t> de la direction du vent et de la </a:t>
            </a:r>
            <a:r>
              <a:rPr lang="en-US" sz="1800" dirty="0" err="1"/>
              <a:t>frequence</a:t>
            </a:r>
            <a:r>
              <a:rPr lang="en-US" sz="1800" dirty="0"/>
              <a:t> des rapports </a:t>
            </a:r>
            <a:r>
              <a:rPr lang="en-US" sz="1800" dirty="0" err="1"/>
              <a:t>climatologiques</a:t>
            </a:r>
            <a:endParaRPr lang="en-US" sz="1800" dirty="0"/>
          </a:p>
          <a:p>
            <a:r>
              <a:rPr lang="en-US" dirty="0" smtClean="0"/>
              <a:t>Midi – 1 PM:  Pause  dejeuner</a:t>
            </a:r>
          </a:p>
        </p:txBody>
      </p:sp>
    </p:spTree>
    <p:extLst>
      <p:ext uri="{BB962C8B-B14F-4D97-AF65-F5344CB8AC3E}">
        <p14:creationId xmlns:p14="http://schemas.microsoft.com/office/powerpoint/2010/main" val="1469679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 session 3</a:t>
            </a:r>
            <a:endParaRPr lang="en-US" dirty="0"/>
          </a:p>
        </p:txBody>
      </p:sp>
      <p:sp>
        <p:nvSpPr>
          <p:cNvPr id="8" name="Content Placeholder 2"/>
          <p:cNvSpPr>
            <a:spLocks noGrp="1"/>
          </p:cNvSpPr>
          <p:nvPr>
            <p:ph type="body" sz="quarter" idx="10"/>
          </p:nvPr>
        </p:nvSpPr>
        <p:spPr>
          <a:xfrm>
            <a:off x="576628" y="1971536"/>
            <a:ext cx="8101013" cy="3291840"/>
          </a:xfrm>
        </p:spPr>
        <p:txBody>
          <a:bodyPr>
            <a:noAutofit/>
          </a:bodyPr>
          <a:lstStyle/>
          <a:p>
            <a:r>
              <a:rPr lang="en-US" dirty="0"/>
              <a:t>1 PM – 2:45 PM: Conference 3</a:t>
            </a:r>
          </a:p>
          <a:p>
            <a:pPr marL="742950" lvl="1" indent="-285750">
              <a:buFont typeface="Arial" charset="0"/>
              <a:buChar char="•"/>
            </a:pPr>
            <a:r>
              <a:rPr lang="en-US" sz="1800" dirty="0" err="1"/>
              <a:t>brancher</a:t>
            </a:r>
            <a:r>
              <a:rPr lang="en-US" sz="1800" dirty="0"/>
              <a:t> les </a:t>
            </a:r>
            <a:r>
              <a:rPr lang="en-US" sz="1800" dirty="0" err="1"/>
              <a:t>jauges</a:t>
            </a:r>
            <a:r>
              <a:rPr lang="en-US" sz="1800" dirty="0"/>
              <a:t> du vent et des </a:t>
            </a:r>
            <a:r>
              <a:rPr lang="en-US" sz="1800" dirty="0" err="1"/>
              <a:t>pluviometre</a:t>
            </a:r>
            <a:r>
              <a:rPr lang="en-US" sz="1800" dirty="0"/>
              <a:t> , et </a:t>
            </a:r>
            <a:r>
              <a:rPr lang="en-US" sz="1800" dirty="0" err="1"/>
              <a:t>demarrer</a:t>
            </a:r>
            <a:r>
              <a:rPr lang="en-US" sz="1800" dirty="0"/>
              <a:t> la station </a:t>
            </a:r>
            <a:r>
              <a:rPr lang="en-US" sz="1800" dirty="0" err="1"/>
              <a:t>en</a:t>
            </a:r>
            <a:r>
              <a:rPr lang="en-US" sz="1800" dirty="0"/>
              <a:t> </a:t>
            </a:r>
            <a:r>
              <a:rPr lang="en-US" sz="1800" dirty="0" err="1"/>
              <a:t>s’assurant</a:t>
            </a:r>
            <a:r>
              <a:rPr lang="en-US" sz="1800" dirty="0"/>
              <a:t> que les </a:t>
            </a:r>
            <a:r>
              <a:rPr lang="en-US" sz="1800" dirty="0" err="1"/>
              <a:t>donnees</a:t>
            </a:r>
            <a:r>
              <a:rPr lang="en-US" sz="1800" dirty="0"/>
              <a:t> </a:t>
            </a:r>
            <a:r>
              <a:rPr lang="en-US" sz="1800" dirty="0" err="1"/>
              <a:t>sont</a:t>
            </a:r>
            <a:r>
              <a:rPr lang="en-US" sz="1800" dirty="0"/>
              <a:t> </a:t>
            </a:r>
            <a:r>
              <a:rPr lang="en-US" sz="1800" dirty="0" err="1"/>
              <a:t>enregistrees</a:t>
            </a:r>
            <a:r>
              <a:rPr lang="en-US" sz="1800" dirty="0"/>
              <a:t> sur le site web electric imp</a:t>
            </a:r>
          </a:p>
          <a:p>
            <a:pPr marL="742950" lvl="1" indent="-285750">
              <a:buFont typeface="Arial" charset="0"/>
              <a:buChar char="•"/>
            </a:pPr>
            <a:r>
              <a:rPr lang="en-US" sz="1800" dirty="0"/>
              <a:t> Presenter comment  placer les </a:t>
            </a:r>
            <a:r>
              <a:rPr lang="en-US" sz="1800" dirty="0" err="1"/>
              <a:t>boitiers</a:t>
            </a:r>
            <a:r>
              <a:rPr lang="en-US" sz="1800" dirty="0"/>
              <a:t> </a:t>
            </a:r>
            <a:r>
              <a:rPr lang="en-US" sz="1800" dirty="0" err="1"/>
              <a:t>electroniques</a:t>
            </a:r>
            <a:r>
              <a:rPr lang="en-US" sz="1800" dirty="0"/>
              <a:t>  a </a:t>
            </a:r>
            <a:r>
              <a:rPr lang="en-US" sz="1800" dirty="0" err="1"/>
              <a:t>l’interieur</a:t>
            </a:r>
            <a:r>
              <a:rPr lang="en-US" sz="1800" dirty="0"/>
              <a:t> de la protection </a:t>
            </a:r>
            <a:r>
              <a:rPr lang="en-US" sz="1800" dirty="0" err="1"/>
              <a:t>étanche</a:t>
            </a:r>
            <a:r>
              <a:rPr lang="en-US" sz="1800" dirty="0"/>
              <a:t>.</a:t>
            </a:r>
          </a:p>
          <a:p>
            <a:pPr marL="742950" lvl="1" indent="-285750">
              <a:buFont typeface="Arial" charset="0"/>
              <a:buChar char="•"/>
            </a:pPr>
            <a:r>
              <a:rPr lang="en-US" sz="1800" dirty="0"/>
              <a:t>revision sur comment </a:t>
            </a:r>
            <a:r>
              <a:rPr lang="en-US" sz="1800" dirty="0" err="1"/>
              <a:t>attacher</a:t>
            </a:r>
            <a:r>
              <a:rPr lang="en-US" sz="1800" dirty="0"/>
              <a:t> a un </a:t>
            </a:r>
            <a:r>
              <a:rPr lang="en-US" sz="1800" dirty="0" err="1"/>
              <a:t>poteau</a:t>
            </a:r>
            <a:r>
              <a:rPr lang="en-US" sz="1800" dirty="0"/>
              <a:t> la </a:t>
            </a:r>
            <a:r>
              <a:rPr lang="en-US" sz="1800" dirty="0" err="1"/>
              <a:t>composante</a:t>
            </a:r>
            <a:r>
              <a:rPr lang="en-US" sz="1800" dirty="0"/>
              <a:t> </a:t>
            </a:r>
            <a:r>
              <a:rPr lang="en-US" sz="1800" dirty="0" err="1"/>
              <a:t>electronique</a:t>
            </a:r>
            <a:r>
              <a:rPr lang="en-US" sz="1800" dirty="0"/>
              <a:t>, le </a:t>
            </a:r>
            <a:r>
              <a:rPr lang="en-US" sz="1800" dirty="0" err="1"/>
              <a:t>panneau</a:t>
            </a:r>
            <a:r>
              <a:rPr lang="en-US" sz="1800" dirty="0"/>
              <a:t> </a:t>
            </a:r>
            <a:r>
              <a:rPr lang="en-US" sz="1800" dirty="0" err="1"/>
              <a:t>solaire</a:t>
            </a:r>
            <a:r>
              <a:rPr lang="en-US" sz="1800" dirty="0"/>
              <a:t>, et les </a:t>
            </a:r>
            <a:r>
              <a:rPr lang="en-US" sz="1800" dirty="0" err="1"/>
              <a:t>jauges</a:t>
            </a:r>
            <a:r>
              <a:rPr lang="en-US" sz="1800" dirty="0"/>
              <a:t> </a:t>
            </a:r>
            <a:r>
              <a:rPr lang="en-US" sz="1800" dirty="0" err="1"/>
              <a:t>d’une</a:t>
            </a:r>
            <a:r>
              <a:rPr lang="en-US" sz="1800" dirty="0"/>
              <a:t> station </a:t>
            </a:r>
            <a:r>
              <a:rPr lang="en-US" sz="1800" dirty="0" err="1"/>
              <a:t>climatologique</a:t>
            </a:r>
            <a:r>
              <a:rPr lang="en-US" sz="1800" dirty="0"/>
              <a:t> qui </a:t>
            </a:r>
            <a:r>
              <a:rPr lang="en-US" sz="1800" dirty="0" err="1"/>
              <a:t>fonctionne</a:t>
            </a:r>
            <a:r>
              <a:rPr lang="en-US" sz="1800" dirty="0"/>
              <a:t> et comment la </a:t>
            </a:r>
            <a:r>
              <a:rPr lang="en-US" sz="1800" dirty="0" err="1"/>
              <a:t>personnaliser</a:t>
            </a:r>
            <a:r>
              <a:rPr lang="en-US" sz="1800" dirty="0"/>
              <a:t> sur Weather </a:t>
            </a:r>
            <a:r>
              <a:rPr lang="en-US" sz="1800" dirty="0" smtClean="0"/>
              <a:t>Underground</a:t>
            </a:r>
          </a:p>
          <a:p>
            <a:pPr marL="571500">
              <a:buFont typeface="Arial" charset="0"/>
              <a:buChar char="•"/>
            </a:pPr>
            <a:r>
              <a:rPr lang="en-US" dirty="0" smtClean="0"/>
              <a:t>2:45 </a:t>
            </a:r>
            <a:r>
              <a:rPr lang="en-US" dirty="0"/>
              <a:t>PM - 3 PM:  Courte pause</a:t>
            </a:r>
            <a:endParaRPr lang="en-US" dirty="0"/>
          </a:p>
        </p:txBody>
      </p:sp>
    </p:spTree>
    <p:extLst>
      <p:ext uri="{BB962C8B-B14F-4D97-AF65-F5344CB8AC3E}">
        <p14:creationId xmlns:p14="http://schemas.microsoft.com/office/powerpoint/2010/main" val="720219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 session 4</a:t>
            </a:r>
            <a:endParaRPr lang="en-US" dirty="0"/>
          </a:p>
        </p:txBody>
      </p:sp>
      <p:sp>
        <p:nvSpPr>
          <p:cNvPr id="8" name="Content Placeholder 2"/>
          <p:cNvSpPr>
            <a:spLocks noGrp="1"/>
          </p:cNvSpPr>
          <p:nvPr>
            <p:ph type="body" sz="quarter" idx="10"/>
          </p:nvPr>
        </p:nvSpPr>
        <p:spPr>
          <a:xfrm>
            <a:off x="576628" y="1971536"/>
            <a:ext cx="8101013" cy="3291840"/>
          </a:xfrm>
        </p:spPr>
        <p:txBody>
          <a:bodyPr>
            <a:noAutofit/>
          </a:bodyPr>
          <a:lstStyle/>
          <a:p>
            <a:r>
              <a:rPr lang="en-US" dirty="0" smtClean="0"/>
              <a:t>3 PM </a:t>
            </a:r>
            <a:r>
              <a:rPr lang="en-US" dirty="0"/>
              <a:t>– 4 PM: Conference </a:t>
            </a:r>
            <a:r>
              <a:rPr lang="en-US" dirty="0" smtClean="0"/>
              <a:t>4</a:t>
            </a:r>
          </a:p>
          <a:p>
            <a:pPr marL="742950" lvl="1" indent="-285750">
              <a:buFont typeface="Arial" charset="0"/>
              <a:buChar char="•"/>
            </a:pPr>
            <a:r>
              <a:rPr lang="en-US" sz="1800" dirty="0" err="1" smtClean="0"/>
              <a:t>Montrer</a:t>
            </a:r>
            <a:r>
              <a:rPr lang="en-US" sz="1800" dirty="0" smtClean="0"/>
              <a:t> </a:t>
            </a:r>
            <a:r>
              <a:rPr lang="en-US" sz="1800" dirty="0"/>
              <a:t>comment se fait </a:t>
            </a:r>
            <a:r>
              <a:rPr lang="en-US" sz="1800" dirty="0" err="1"/>
              <a:t>l’acquisition</a:t>
            </a:r>
            <a:r>
              <a:rPr lang="en-US" sz="1800" dirty="0"/>
              <a:t> et </a:t>
            </a:r>
            <a:r>
              <a:rPr lang="en-US" sz="1800" dirty="0" err="1"/>
              <a:t>l’enregistrement</a:t>
            </a:r>
            <a:r>
              <a:rPr lang="en-US" sz="1800" dirty="0"/>
              <a:t> des </a:t>
            </a:r>
            <a:r>
              <a:rPr lang="en-US" sz="1800" dirty="0" err="1"/>
              <a:t>donnees</a:t>
            </a:r>
            <a:r>
              <a:rPr lang="en-US" sz="1800" dirty="0"/>
              <a:t> sur le site Weather Underground, et comment les </a:t>
            </a:r>
            <a:r>
              <a:rPr lang="en-US" sz="1800" dirty="0" err="1"/>
              <a:t>telecharger</a:t>
            </a:r>
            <a:r>
              <a:rPr lang="en-US" sz="1800" dirty="0"/>
              <a:t> sur un </a:t>
            </a:r>
            <a:r>
              <a:rPr lang="en-US" sz="1800" dirty="0" err="1" smtClean="0"/>
              <a:t>ordinateur</a:t>
            </a:r>
            <a:r>
              <a:rPr lang="en-US" sz="1800" dirty="0" smtClean="0"/>
              <a:t>.</a:t>
            </a:r>
          </a:p>
          <a:p>
            <a:pPr marL="742950" lvl="1" indent="-285750">
              <a:buFont typeface="Arial" charset="0"/>
              <a:buChar char="•"/>
            </a:pPr>
            <a:r>
              <a:rPr lang="en-US" sz="1800" dirty="0" smtClean="0"/>
              <a:t>Presentation </a:t>
            </a:r>
            <a:r>
              <a:rPr lang="en-US" sz="1800" dirty="0"/>
              <a:t>de </a:t>
            </a:r>
            <a:r>
              <a:rPr lang="en-US" sz="1800" dirty="0" err="1"/>
              <a:t>l’utilisation</a:t>
            </a:r>
            <a:r>
              <a:rPr lang="en-US" sz="1800" dirty="0"/>
              <a:t> d’un </a:t>
            </a:r>
            <a:r>
              <a:rPr lang="en-US" sz="1800" dirty="0" err="1"/>
              <a:t>extenseur</a:t>
            </a:r>
            <a:r>
              <a:rPr lang="en-US" sz="1800" dirty="0"/>
              <a:t> </a:t>
            </a:r>
            <a:r>
              <a:rPr lang="en-US" sz="1800" dirty="0" err="1"/>
              <a:t>WiFi</a:t>
            </a:r>
            <a:r>
              <a:rPr lang="en-US" sz="1800" dirty="0"/>
              <a:t> pour </a:t>
            </a:r>
            <a:r>
              <a:rPr lang="en-US" sz="1800" dirty="0" err="1"/>
              <a:t>ameliorer</a:t>
            </a:r>
            <a:r>
              <a:rPr lang="en-US" sz="1800" dirty="0"/>
              <a:t> la </a:t>
            </a:r>
            <a:r>
              <a:rPr lang="en-US" sz="1800" dirty="0" err="1"/>
              <a:t>portee</a:t>
            </a:r>
            <a:r>
              <a:rPr lang="en-US" sz="1800" dirty="0"/>
              <a:t> du </a:t>
            </a:r>
            <a:r>
              <a:rPr lang="en-US" sz="1800" dirty="0" err="1" smtClean="0"/>
              <a:t>WiFi</a:t>
            </a:r>
            <a:endParaRPr lang="en-US" sz="1800" dirty="0" smtClean="0"/>
          </a:p>
          <a:p>
            <a:pPr marL="742950" lvl="1" indent="-285750">
              <a:buFont typeface="Arial" charset="0"/>
              <a:buChar char="•"/>
            </a:pPr>
            <a:r>
              <a:rPr lang="en-US" sz="1800" dirty="0" smtClean="0"/>
              <a:t>Discussion </a:t>
            </a:r>
            <a:r>
              <a:rPr lang="en-US" sz="1800" dirty="0"/>
              <a:t>sur </a:t>
            </a:r>
            <a:r>
              <a:rPr lang="en-US" sz="1800" dirty="0" err="1"/>
              <a:t>l’installation</a:t>
            </a:r>
            <a:r>
              <a:rPr lang="en-US" sz="1800" dirty="0"/>
              <a:t> et </a:t>
            </a:r>
            <a:r>
              <a:rPr lang="en-US" sz="1800" dirty="0" err="1"/>
              <a:t>l’entretien</a:t>
            </a:r>
            <a:r>
              <a:rPr lang="en-US" sz="1800" dirty="0"/>
              <a:t> des stations </a:t>
            </a:r>
            <a:r>
              <a:rPr lang="en-US" sz="1800" dirty="0" err="1"/>
              <a:t>climatologiques</a:t>
            </a:r>
            <a:r>
              <a:rPr lang="en-US" sz="1800" dirty="0"/>
              <a:t> </a:t>
            </a:r>
            <a:r>
              <a:rPr lang="en-US" sz="1800" dirty="0" err="1"/>
              <a:t>dans</a:t>
            </a:r>
            <a:r>
              <a:rPr lang="en-US" sz="1800" dirty="0"/>
              <a:t> les CRDDs</a:t>
            </a:r>
          </a:p>
          <a:p>
            <a:r>
              <a:rPr lang="en-US" dirty="0"/>
              <a:t>4 PM - 5 PM: Recapitulation et questionnaire</a:t>
            </a:r>
          </a:p>
          <a:p>
            <a:pPr marL="742950" lvl="1" indent="-285750">
              <a:buFont typeface="Arial" charset="0"/>
              <a:buChar char="•"/>
            </a:pPr>
            <a:r>
              <a:rPr lang="en-US" sz="1800" dirty="0"/>
              <a:t> </a:t>
            </a:r>
            <a:r>
              <a:rPr lang="en-US" sz="1800" dirty="0" err="1"/>
              <a:t>Questionnement</a:t>
            </a:r>
            <a:r>
              <a:rPr lang="en-US" sz="1800" dirty="0"/>
              <a:t> et discussion sur </a:t>
            </a:r>
            <a:r>
              <a:rPr lang="en-US" sz="1800" dirty="0" err="1"/>
              <a:t>l’amelioration</a:t>
            </a:r>
            <a:r>
              <a:rPr lang="en-US" sz="1800" dirty="0"/>
              <a:t> de </a:t>
            </a:r>
            <a:r>
              <a:rPr lang="en-US" sz="1800" dirty="0" err="1"/>
              <a:t>l’atelier</a:t>
            </a:r>
            <a:endParaRPr lang="en-US" sz="1800" dirty="0"/>
          </a:p>
          <a:p>
            <a:pPr marL="742950" lvl="1" indent="-285750">
              <a:buFont typeface="Arial" charset="0"/>
              <a:buChar char="•"/>
            </a:pPr>
            <a:r>
              <a:rPr lang="en-US" sz="1800" dirty="0"/>
              <a:t> Questionnaire post-atelier</a:t>
            </a:r>
          </a:p>
        </p:txBody>
      </p:sp>
    </p:spTree>
    <p:extLst>
      <p:ext uri="{BB962C8B-B14F-4D97-AF65-F5344CB8AC3E}">
        <p14:creationId xmlns:p14="http://schemas.microsoft.com/office/powerpoint/2010/main" val="339669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s">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eed the Future-only branded blank">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6563</TotalTime>
  <Words>685</Words>
  <Application>Microsoft Macintosh PowerPoint</Application>
  <PresentationFormat>On-screen Show (4:3)</PresentationFormat>
  <Paragraphs>48</Paragraphs>
  <Slides>6</Slides>
  <Notes>6</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6</vt:i4>
      </vt:variant>
    </vt:vector>
  </HeadingPairs>
  <TitlesOfParts>
    <vt:vector size="13" baseType="lpstr">
      <vt:lpstr>Calibri</vt:lpstr>
      <vt:lpstr>Gill Sans MT</vt:lpstr>
      <vt:lpstr>Arial</vt:lpstr>
      <vt:lpstr>Title Slide</vt:lpstr>
      <vt:lpstr>Content Slides</vt:lpstr>
      <vt:lpstr>Feed the Future-only branded blank</vt:lpstr>
      <vt:lpstr>Closing Slides</vt:lpstr>
      <vt:lpstr>PowerPoint Presentation</vt:lpstr>
      <vt:lpstr>Agenda session 1</vt:lpstr>
      <vt:lpstr>Agenda session 2</vt:lpstr>
      <vt:lpstr>Agenda session 3</vt:lpstr>
      <vt:lpstr>Agenda session 4</vt:lpstr>
      <vt:lpstr>PowerPoint Presentation</vt:lpstr>
    </vt:vector>
  </TitlesOfParts>
  <Company>Rowe Design House</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Miya Rowe</dc:creator>
  <cp:lastModifiedBy>Price,Victoria A</cp:lastModifiedBy>
  <cp:revision>581</cp:revision>
  <cp:lastPrinted>2015-01-30T22:32:16Z</cp:lastPrinted>
  <dcterms:created xsi:type="dcterms:W3CDTF">2015-01-15T01:04:45Z</dcterms:created>
  <dcterms:modified xsi:type="dcterms:W3CDTF">2017-07-11T14:51:37Z</dcterms:modified>
</cp:coreProperties>
</file>